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70" r:id="rId6"/>
    <p:sldId id="271" r:id="rId7"/>
    <p:sldId id="260" r:id="rId8"/>
    <p:sldId id="261" r:id="rId9"/>
    <p:sldId id="262" r:id="rId10"/>
    <p:sldId id="263" r:id="rId11"/>
    <p:sldId id="264" r:id="rId12"/>
    <p:sldId id="265" r:id="rId13"/>
    <p:sldId id="266" r:id="rId14"/>
    <p:sldId id="267" r:id="rId15"/>
    <p:sldId id="268"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pPr/>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pPr/>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pPr/>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pPr/>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pPr/>
              <a:t>2/13/2017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pPr/>
              <a:t>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pPr/>
              <a:t>2/13/2017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pPr/>
              <a:t>2/13/2017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pPr/>
              <a:t>2/13/2017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pPr/>
              <a:t>2/13/2017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pPr/>
              <a:t>2/13/2017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pPr/>
              <a:t>2/13/2017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More A.C.T. English tips</a:t>
            </a:r>
            <a:endParaRPr lang="en-US" dirty="0"/>
          </a:p>
        </p:txBody>
      </p:sp>
      <p:sp>
        <p:nvSpPr>
          <p:cNvPr id="3" name="Subtitle 2"/>
          <p:cNvSpPr>
            <a:spLocks noGrp="1"/>
          </p:cNvSpPr>
          <p:nvPr>
            <p:ph type="subTitle" idx="1"/>
          </p:nvPr>
        </p:nvSpPr>
        <p:spPr/>
        <p:txBody>
          <a:bodyPr/>
          <a:lstStyle/>
          <a:p>
            <a:r>
              <a:rPr lang="en-US" dirty="0" smtClean="0"/>
              <a:t>Pronouns, adjective/adverbs, comparisons, idiomatic prepositions, infinitives/gerunds, and rhetorical skills</a:t>
            </a:r>
            <a:endParaRPr lang="en-US" dirty="0"/>
          </a:p>
        </p:txBody>
      </p:sp>
    </p:spTree>
    <p:extLst>
      <p:ext uri="{BB962C8B-B14F-4D97-AF65-F5344CB8AC3E}">
        <p14:creationId xmlns:p14="http://schemas.microsoft.com/office/powerpoint/2010/main" val="1381758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English strategy review</a:t>
            </a:r>
          </a:p>
        </p:txBody>
      </p:sp>
      <p:sp>
        <p:nvSpPr>
          <p:cNvPr id="3" name="Content Placeholder 2"/>
          <p:cNvSpPr>
            <a:spLocks noGrp="1"/>
          </p:cNvSpPr>
          <p:nvPr>
            <p:ph idx="1"/>
          </p:nvPr>
        </p:nvSpPr>
        <p:spPr/>
        <p:txBody>
          <a:bodyPr/>
          <a:lstStyle/>
          <a:p>
            <a:r>
              <a:rPr lang="en-US" dirty="0"/>
              <a:t>Work at a good pace.  You have an average of just 36 seconds per question, so </a:t>
            </a:r>
            <a:r>
              <a:rPr lang="en-US" dirty="0" smtClean="0"/>
              <a:t>don’t </a:t>
            </a:r>
            <a:r>
              <a:rPr lang="en-US" dirty="0"/>
              <a:t>spend too much time on any one question.</a:t>
            </a:r>
          </a:p>
          <a:p>
            <a:pPr marL="0" indent="0">
              <a:buNone/>
            </a:pPr>
            <a:endParaRPr lang="en-US" dirty="0"/>
          </a:p>
          <a:p>
            <a:endParaRPr lang="en-US" dirty="0"/>
          </a:p>
        </p:txBody>
      </p:sp>
    </p:spTree>
    <p:extLst>
      <p:ext uri="{BB962C8B-B14F-4D97-AF65-F5344CB8AC3E}">
        <p14:creationId xmlns:p14="http://schemas.microsoft.com/office/powerpoint/2010/main" val="95530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English strategy review</a:t>
            </a:r>
          </a:p>
        </p:txBody>
      </p:sp>
      <p:sp>
        <p:nvSpPr>
          <p:cNvPr id="3" name="Content Placeholder 2"/>
          <p:cNvSpPr>
            <a:spLocks noGrp="1"/>
          </p:cNvSpPr>
          <p:nvPr>
            <p:ph idx="1"/>
          </p:nvPr>
        </p:nvSpPr>
        <p:spPr/>
        <p:txBody>
          <a:bodyPr/>
          <a:lstStyle/>
          <a:p>
            <a:pPr marL="0" indent="0">
              <a:buNone/>
            </a:pPr>
            <a:endParaRPr lang="en-US" dirty="0"/>
          </a:p>
          <a:p>
            <a:r>
              <a:rPr lang="en-US" dirty="0"/>
              <a:t>Read “paragraph-by-paragraph.” After reading each paragraph, answer the questions based on that paragraph.</a:t>
            </a:r>
          </a:p>
          <a:p>
            <a:endParaRPr lang="en-US" dirty="0"/>
          </a:p>
          <a:p>
            <a:endParaRPr lang="en-US" dirty="0"/>
          </a:p>
        </p:txBody>
      </p:sp>
    </p:spTree>
    <p:extLst>
      <p:ext uri="{BB962C8B-B14F-4D97-AF65-F5344CB8AC3E}">
        <p14:creationId xmlns:p14="http://schemas.microsoft.com/office/powerpoint/2010/main" val="89265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English strategy review</a:t>
            </a:r>
          </a:p>
        </p:txBody>
      </p:sp>
      <p:sp>
        <p:nvSpPr>
          <p:cNvPr id="3" name="Content Placeholder 2"/>
          <p:cNvSpPr>
            <a:spLocks noGrp="1"/>
          </p:cNvSpPr>
          <p:nvPr>
            <p:ph idx="1"/>
          </p:nvPr>
        </p:nvSpPr>
        <p:spPr/>
        <p:txBody>
          <a:bodyPr/>
          <a:lstStyle/>
          <a:p>
            <a:r>
              <a:rPr lang="en-US" dirty="0" smtClean="0"/>
              <a:t>Check </a:t>
            </a:r>
            <a:r>
              <a:rPr lang="en-US" dirty="0"/>
              <a:t>the context.  Often the best way to revise the underlined portion of a sentence is to pick up clues from the non-underlined portion of the sentence.</a:t>
            </a:r>
          </a:p>
          <a:p>
            <a:endParaRPr lang="en-US" dirty="0"/>
          </a:p>
        </p:txBody>
      </p:sp>
    </p:spTree>
    <p:extLst>
      <p:ext uri="{BB962C8B-B14F-4D97-AF65-F5344CB8AC3E}">
        <p14:creationId xmlns:p14="http://schemas.microsoft.com/office/powerpoint/2010/main" val="151969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English strategy review</a:t>
            </a:r>
          </a:p>
        </p:txBody>
      </p:sp>
      <p:sp>
        <p:nvSpPr>
          <p:cNvPr id="3" name="Content Placeholder 2"/>
          <p:cNvSpPr>
            <a:spLocks noGrp="1"/>
          </p:cNvSpPr>
          <p:nvPr>
            <p:ph idx="1"/>
          </p:nvPr>
        </p:nvSpPr>
        <p:spPr/>
        <p:txBody>
          <a:bodyPr/>
          <a:lstStyle/>
          <a:p>
            <a:r>
              <a:rPr lang="en-US" dirty="0" smtClean="0"/>
              <a:t>Check</a:t>
            </a:r>
            <a:r>
              <a:rPr lang="en-US" dirty="0"/>
              <a:t>, fix, find, and plug. Go back to the passage; check the context; rewrite the sentence to fix the error; find that answer or a similar one among the choices; plug your choice into the sentence to make sure it works.</a:t>
            </a:r>
          </a:p>
          <a:p>
            <a:endParaRPr lang="en-US" dirty="0"/>
          </a:p>
        </p:txBody>
      </p:sp>
    </p:spTree>
    <p:extLst>
      <p:ext uri="{BB962C8B-B14F-4D97-AF65-F5344CB8AC3E}">
        <p14:creationId xmlns:p14="http://schemas.microsoft.com/office/powerpoint/2010/main" val="144456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English strategy review</a:t>
            </a:r>
          </a:p>
        </p:txBody>
      </p:sp>
      <p:sp>
        <p:nvSpPr>
          <p:cNvPr id="3" name="Content Placeholder 2"/>
          <p:cNvSpPr>
            <a:spLocks noGrp="1"/>
          </p:cNvSpPr>
          <p:nvPr>
            <p:ph idx="1"/>
          </p:nvPr>
        </p:nvSpPr>
        <p:spPr/>
        <p:txBody>
          <a:bodyPr/>
          <a:lstStyle/>
          <a:p>
            <a:r>
              <a:rPr lang="en-US" dirty="0" smtClean="0"/>
              <a:t>Read all of the choices.  Look at ALL of the answer choices before deciding.  The answers can help you determine what the problem is asking and jog your memory if you’re uncertain.</a:t>
            </a:r>
            <a:endParaRPr lang="en-US" dirty="0"/>
          </a:p>
        </p:txBody>
      </p:sp>
    </p:spTree>
    <p:extLst>
      <p:ext uri="{BB962C8B-B14F-4D97-AF65-F5344CB8AC3E}">
        <p14:creationId xmlns:p14="http://schemas.microsoft.com/office/powerpoint/2010/main" val="398114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English strategy review</a:t>
            </a:r>
          </a:p>
        </p:txBody>
      </p:sp>
      <p:sp>
        <p:nvSpPr>
          <p:cNvPr id="3" name="Content Placeholder 2"/>
          <p:cNvSpPr>
            <a:spLocks noGrp="1"/>
          </p:cNvSpPr>
          <p:nvPr>
            <p:ph idx="1"/>
          </p:nvPr>
        </p:nvSpPr>
        <p:spPr/>
        <p:txBody>
          <a:bodyPr/>
          <a:lstStyle/>
          <a:p>
            <a:r>
              <a:rPr lang="en-US" dirty="0" smtClean="0"/>
              <a:t>Look for the short answer.  The shortest answer is often the best (especially when OMIT is an option).</a:t>
            </a:r>
            <a:endParaRPr lang="en-US" dirty="0"/>
          </a:p>
        </p:txBody>
      </p:sp>
    </p:spTree>
    <p:extLst>
      <p:ext uri="{BB962C8B-B14F-4D97-AF65-F5344CB8AC3E}">
        <p14:creationId xmlns:p14="http://schemas.microsoft.com/office/powerpoint/2010/main" val="30815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English strategy review</a:t>
            </a:r>
          </a:p>
        </p:txBody>
      </p:sp>
      <p:sp>
        <p:nvSpPr>
          <p:cNvPr id="3" name="Content Placeholder 2"/>
          <p:cNvSpPr>
            <a:spLocks noGrp="1"/>
          </p:cNvSpPr>
          <p:nvPr>
            <p:ph idx="1"/>
          </p:nvPr>
        </p:nvSpPr>
        <p:spPr/>
        <p:txBody>
          <a:bodyPr/>
          <a:lstStyle/>
          <a:p>
            <a:r>
              <a:rPr lang="en-US" dirty="0" smtClean="0"/>
              <a:t>Watch for NO CHANGE.  It is the correct answer 20-25% of the time that it is offered.  Do not overlook this option.</a:t>
            </a:r>
            <a:endParaRPr lang="en-US" dirty="0"/>
          </a:p>
        </p:txBody>
      </p:sp>
    </p:spTree>
    <p:extLst>
      <p:ext uri="{BB962C8B-B14F-4D97-AF65-F5344CB8AC3E}">
        <p14:creationId xmlns:p14="http://schemas.microsoft.com/office/powerpoint/2010/main" val="38603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Pronouns</a:t>
            </a:r>
            <a:endParaRPr lang="en-US" dirty="0"/>
          </a:p>
        </p:txBody>
      </p:sp>
      <p:sp>
        <p:nvSpPr>
          <p:cNvPr id="3" name="Content Placeholder 2"/>
          <p:cNvSpPr>
            <a:spLocks noGrp="1"/>
          </p:cNvSpPr>
          <p:nvPr>
            <p:ph idx="1"/>
          </p:nvPr>
        </p:nvSpPr>
        <p:spPr/>
        <p:txBody>
          <a:bodyPr/>
          <a:lstStyle/>
          <a:p>
            <a:r>
              <a:rPr lang="en-US" dirty="0" smtClean="0"/>
              <a:t>A pronoun takes the place of a noun.  Make sure that you use the correct pronoun based upon the noun it replaces.</a:t>
            </a:r>
          </a:p>
          <a:p>
            <a:r>
              <a:rPr lang="en-US" dirty="0" smtClean="0"/>
              <a:t>The biggest trick is to remember that these indefinite pronouns are always singular: each, anybody, anyone, someone, everyone, somebody (plus several more).  For example: </a:t>
            </a:r>
            <a:r>
              <a:rPr lang="en-US" b="1" dirty="0" smtClean="0"/>
              <a:t>Everyone</a:t>
            </a:r>
            <a:r>
              <a:rPr lang="en-US" dirty="0" smtClean="0"/>
              <a:t> needs to get out </a:t>
            </a:r>
            <a:r>
              <a:rPr lang="en-US" b="1" dirty="0" smtClean="0"/>
              <a:t>his</a:t>
            </a:r>
            <a:r>
              <a:rPr lang="en-US" dirty="0" smtClean="0"/>
              <a:t> book.</a:t>
            </a:r>
          </a:p>
          <a:p>
            <a:r>
              <a:rPr lang="en-US" dirty="0" smtClean="0"/>
              <a:t>These indefinite pronouns are plural: both, few, many, (plus several more).</a:t>
            </a:r>
          </a:p>
          <a:p>
            <a:r>
              <a:rPr lang="en-US" dirty="0" smtClean="0"/>
              <a:t>Some indefinite pronouns can be singular or plural, depending upon the phrase that follows:  most, all, none, any, some. For example: </a:t>
            </a:r>
            <a:r>
              <a:rPr lang="en-US" b="1" dirty="0" smtClean="0"/>
              <a:t>Most</a:t>
            </a:r>
            <a:r>
              <a:rPr lang="en-US" dirty="0" smtClean="0"/>
              <a:t> of the </a:t>
            </a:r>
            <a:r>
              <a:rPr lang="en-US" b="1" dirty="0" smtClean="0"/>
              <a:t>snow</a:t>
            </a:r>
            <a:r>
              <a:rPr lang="en-US" dirty="0" smtClean="0"/>
              <a:t> </a:t>
            </a:r>
            <a:r>
              <a:rPr lang="en-US" b="1" dirty="0" smtClean="0"/>
              <a:t>is</a:t>
            </a:r>
            <a:r>
              <a:rPr lang="en-US" dirty="0" smtClean="0"/>
              <a:t> on my driveway.  </a:t>
            </a:r>
            <a:r>
              <a:rPr lang="en-US" b="1" dirty="0" smtClean="0"/>
              <a:t>Most</a:t>
            </a:r>
            <a:r>
              <a:rPr lang="en-US" dirty="0" smtClean="0"/>
              <a:t> of the </a:t>
            </a:r>
            <a:r>
              <a:rPr lang="en-US" b="1" dirty="0" smtClean="0"/>
              <a:t>snowflakes</a:t>
            </a:r>
            <a:r>
              <a:rPr lang="en-US" dirty="0" smtClean="0"/>
              <a:t> </a:t>
            </a:r>
            <a:r>
              <a:rPr lang="en-US" b="1" dirty="0" smtClean="0"/>
              <a:t>are</a:t>
            </a:r>
            <a:r>
              <a:rPr lang="en-US" dirty="0" smtClean="0"/>
              <a:t> on my tongue.</a:t>
            </a:r>
          </a:p>
          <a:p>
            <a:endParaRPr lang="en-US" dirty="0"/>
          </a:p>
        </p:txBody>
      </p:sp>
    </p:spTree>
    <p:extLst>
      <p:ext uri="{BB962C8B-B14F-4D97-AF65-F5344CB8AC3E}">
        <p14:creationId xmlns:p14="http://schemas.microsoft.com/office/powerpoint/2010/main" val="115701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Pronouns	</a:t>
            </a:r>
            <a:endParaRPr lang="en-US" dirty="0"/>
          </a:p>
        </p:txBody>
      </p:sp>
      <p:sp>
        <p:nvSpPr>
          <p:cNvPr id="3" name="Content Placeholder 2"/>
          <p:cNvSpPr>
            <a:spLocks noGrp="1"/>
          </p:cNvSpPr>
          <p:nvPr>
            <p:ph idx="1"/>
          </p:nvPr>
        </p:nvSpPr>
        <p:spPr/>
        <p:txBody>
          <a:bodyPr/>
          <a:lstStyle/>
          <a:p>
            <a:r>
              <a:rPr lang="en-US" dirty="0" smtClean="0"/>
              <a:t>Legislators are often less concerned with balancing the budget and addressing the actual needs of their constituents </a:t>
            </a:r>
            <a:r>
              <a:rPr lang="en-US" u="sng" dirty="0" smtClean="0"/>
              <a:t>than one is with </a:t>
            </a:r>
            <a:r>
              <a:rPr lang="en-US" dirty="0" smtClean="0"/>
              <a:t>pleasing lobbyists and making the nightly news.</a:t>
            </a:r>
          </a:p>
          <a:p>
            <a:endParaRPr lang="en-US" dirty="0"/>
          </a:p>
          <a:p>
            <a:r>
              <a:rPr lang="en-US" dirty="0" smtClean="0"/>
              <a:t>A.	NO CHANGE</a:t>
            </a:r>
          </a:p>
          <a:p>
            <a:r>
              <a:rPr lang="en-US" dirty="0" smtClean="0"/>
              <a:t>B.	</a:t>
            </a:r>
            <a:r>
              <a:rPr lang="en-US" dirty="0" smtClean="0"/>
              <a:t>than they are with</a:t>
            </a:r>
            <a:endParaRPr lang="en-US" dirty="0" smtClean="0"/>
          </a:p>
          <a:p>
            <a:r>
              <a:rPr lang="en-US" dirty="0" smtClean="0"/>
              <a:t>C.	</a:t>
            </a:r>
            <a:r>
              <a:rPr lang="en-US" dirty="0" smtClean="0"/>
              <a:t>than you are with</a:t>
            </a:r>
            <a:endParaRPr lang="en-US" dirty="0" smtClean="0"/>
          </a:p>
          <a:p>
            <a:r>
              <a:rPr lang="en-US" dirty="0" smtClean="0"/>
              <a:t>D.	</a:t>
            </a:r>
            <a:r>
              <a:rPr lang="en-US" dirty="0" smtClean="0"/>
              <a:t>than he </a:t>
            </a:r>
            <a:r>
              <a:rPr lang="en-US" dirty="0" smtClean="0"/>
              <a:t>or she </a:t>
            </a:r>
            <a:r>
              <a:rPr lang="en-US" dirty="0" smtClean="0"/>
              <a:t>is with</a:t>
            </a:r>
            <a:endParaRPr lang="en-US" dirty="0" smtClean="0"/>
          </a:p>
          <a:p>
            <a:endParaRPr lang="en-US" dirty="0"/>
          </a:p>
        </p:txBody>
      </p:sp>
    </p:spTree>
    <p:extLst>
      <p:ext uri="{BB962C8B-B14F-4D97-AF65-F5344CB8AC3E}">
        <p14:creationId xmlns:p14="http://schemas.microsoft.com/office/powerpoint/2010/main" val="729310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Pronouns		</a:t>
            </a:r>
            <a:endParaRPr lang="en-US" dirty="0"/>
          </a:p>
        </p:txBody>
      </p:sp>
      <p:sp>
        <p:nvSpPr>
          <p:cNvPr id="3" name="Content Placeholder 2"/>
          <p:cNvSpPr>
            <a:spLocks noGrp="1"/>
          </p:cNvSpPr>
          <p:nvPr>
            <p:ph idx="1"/>
          </p:nvPr>
        </p:nvSpPr>
        <p:spPr/>
        <p:txBody>
          <a:bodyPr/>
          <a:lstStyle/>
          <a:p>
            <a:r>
              <a:rPr lang="en-US" dirty="0" smtClean="0"/>
              <a:t>Correct answer is B</a:t>
            </a:r>
            <a:endParaRPr lang="en-US" dirty="0"/>
          </a:p>
        </p:txBody>
      </p:sp>
    </p:spTree>
    <p:extLst>
      <p:ext uri="{BB962C8B-B14F-4D97-AF65-F5344CB8AC3E}">
        <p14:creationId xmlns:p14="http://schemas.microsoft.com/office/powerpoint/2010/main" val="129062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PRONOUNS</a:t>
            </a:r>
            <a:endParaRPr lang="en-US" dirty="0"/>
          </a:p>
        </p:txBody>
      </p:sp>
      <p:sp>
        <p:nvSpPr>
          <p:cNvPr id="3" name="Content Placeholder 2"/>
          <p:cNvSpPr>
            <a:spLocks noGrp="1"/>
          </p:cNvSpPr>
          <p:nvPr>
            <p:ph idx="1"/>
          </p:nvPr>
        </p:nvSpPr>
        <p:spPr/>
        <p:txBody>
          <a:bodyPr/>
          <a:lstStyle/>
          <a:p>
            <a:r>
              <a:rPr lang="en-US" dirty="0" smtClean="0"/>
              <a:t>At the highest point in Iowa, Hawkeye Point, </a:t>
            </a:r>
            <a:r>
              <a:rPr lang="en-US" u="sng" dirty="0" smtClean="0"/>
              <a:t>climbers are greeted after muddy ascents with milk and cookies up a cattle path on the nearest farm</a:t>
            </a:r>
            <a:r>
              <a:rPr lang="en-US" dirty="0" smtClean="0"/>
              <a:t>.</a:t>
            </a:r>
          </a:p>
          <a:p>
            <a:endParaRPr lang="en-US" dirty="0"/>
          </a:p>
          <a:p>
            <a:r>
              <a:rPr lang="en-US" dirty="0" smtClean="0"/>
              <a:t>A.	NO CHANGE</a:t>
            </a:r>
          </a:p>
          <a:p>
            <a:r>
              <a:rPr lang="en-US" dirty="0" smtClean="0"/>
              <a:t>B.	climbers are greeted with milk and cookies after finishing the muddy ascent 	up the nearest farm’s cattle path.</a:t>
            </a:r>
          </a:p>
          <a:p>
            <a:r>
              <a:rPr lang="en-US" dirty="0" smtClean="0"/>
              <a:t>C.	greeting milk and cookies on the nearest farm after the climber’s muddy 	ascent up the cattle path.</a:t>
            </a:r>
          </a:p>
          <a:p>
            <a:r>
              <a:rPr lang="en-US" dirty="0" smtClean="0"/>
              <a:t>D.	on the nearest farm milk and cookies greet the muddy ascent of the 	climbers up a local cattle farm’s path.</a:t>
            </a:r>
          </a:p>
          <a:p>
            <a:endParaRPr lang="en-US" dirty="0"/>
          </a:p>
        </p:txBody>
      </p:sp>
    </p:spTree>
    <p:extLst>
      <p:ext uri="{BB962C8B-B14F-4D97-AF65-F5344CB8AC3E}">
        <p14:creationId xmlns:p14="http://schemas.microsoft.com/office/powerpoint/2010/main" val="3219807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Pronouns	</a:t>
            </a:r>
            <a:endParaRPr lang="en-US" dirty="0"/>
          </a:p>
        </p:txBody>
      </p:sp>
      <p:sp>
        <p:nvSpPr>
          <p:cNvPr id="3" name="Content Placeholder 2"/>
          <p:cNvSpPr>
            <a:spLocks noGrp="1"/>
          </p:cNvSpPr>
          <p:nvPr>
            <p:ph idx="1"/>
          </p:nvPr>
        </p:nvSpPr>
        <p:spPr/>
        <p:txBody>
          <a:bodyPr/>
          <a:lstStyle/>
          <a:p>
            <a:r>
              <a:rPr lang="en-US" dirty="0" smtClean="0"/>
              <a:t>Correct answer is B</a:t>
            </a:r>
            <a:endParaRPr lang="en-US" dirty="0"/>
          </a:p>
        </p:txBody>
      </p:sp>
    </p:spTree>
    <p:extLst>
      <p:ext uri="{BB962C8B-B14F-4D97-AF65-F5344CB8AC3E}">
        <p14:creationId xmlns:p14="http://schemas.microsoft.com/office/powerpoint/2010/main" val="2503662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Rhetorical Skills – usually about the whole passage!</a:t>
            </a:r>
            <a:br>
              <a:rPr lang="en-US" dirty="0" smtClean="0"/>
            </a:br>
            <a:endParaRPr lang="en-US" dirty="0"/>
          </a:p>
        </p:txBody>
      </p:sp>
      <p:sp>
        <p:nvSpPr>
          <p:cNvPr id="3" name="Content Placeholder 2"/>
          <p:cNvSpPr>
            <a:spLocks noGrp="1"/>
          </p:cNvSpPr>
          <p:nvPr>
            <p:ph idx="1"/>
          </p:nvPr>
        </p:nvSpPr>
        <p:spPr/>
        <p:txBody>
          <a:bodyPr/>
          <a:lstStyle/>
          <a:p>
            <a:r>
              <a:rPr lang="en-US" dirty="0" smtClean="0"/>
              <a:t>Writing strategy questions</a:t>
            </a:r>
          </a:p>
          <a:p>
            <a:r>
              <a:rPr lang="en-US" dirty="0" smtClean="0"/>
              <a:t>Questions on organization, unity, and cohesion</a:t>
            </a:r>
          </a:p>
          <a:p>
            <a:r>
              <a:rPr lang="en-US" dirty="0" smtClean="0"/>
              <a:t>Style Questions</a:t>
            </a:r>
          </a:p>
          <a:p>
            <a:endParaRPr lang="en-US" dirty="0"/>
          </a:p>
        </p:txBody>
      </p:sp>
    </p:spTree>
    <p:extLst>
      <p:ext uri="{BB962C8B-B14F-4D97-AF65-F5344CB8AC3E}">
        <p14:creationId xmlns:p14="http://schemas.microsoft.com/office/powerpoint/2010/main" val="253742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questions</a:t>
            </a:r>
            <a:endParaRPr lang="en-US" dirty="0"/>
          </a:p>
        </p:txBody>
      </p:sp>
      <p:sp>
        <p:nvSpPr>
          <p:cNvPr id="3" name="Content Placeholder 2"/>
          <p:cNvSpPr>
            <a:spLocks noGrp="1"/>
          </p:cNvSpPr>
          <p:nvPr>
            <p:ph idx="1"/>
          </p:nvPr>
        </p:nvSpPr>
        <p:spPr/>
        <p:txBody>
          <a:bodyPr/>
          <a:lstStyle/>
          <a:p>
            <a:r>
              <a:rPr lang="en-US" dirty="0" smtClean="0"/>
              <a:t>Remember our strategy regarding the questions!  USE YOUR PENCIL TO MARK THEM TRUE OR FALSE.</a:t>
            </a:r>
          </a:p>
          <a:p>
            <a:r>
              <a:rPr lang="en-US" dirty="0" smtClean="0"/>
              <a:t>Read the whole passage to determine the tone and the author’s purpose.</a:t>
            </a:r>
          </a:p>
          <a:p>
            <a:r>
              <a:rPr lang="en-US" dirty="0" smtClean="0"/>
              <a:t>If the paragraphs are numbered, you will probably be asked about the order of them.</a:t>
            </a:r>
          </a:p>
          <a:p>
            <a:r>
              <a:rPr lang="en-US" dirty="0" smtClean="0"/>
              <a:t>If the sentences ae numbered, you will probably be asked about the order of the sentences.</a:t>
            </a:r>
          </a:p>
          <a:p>
            <a:r>
              <a:rPr lang="en-US" dirty="0" smtClean="0"/>
              <a:t>There will more than likely be a question about whether a transition word was used correctly or is needed at all.</a:t>
            </a:r>
            <a:endParaRPr lang="en-US" dirty="0"/>
          </a:p>
        </p:txBody>
      </p:sp>
    </p:spTree>
    <p:extLst>
      <p:ext uri="{BB962C8B-B14F-4D97-AF65-F5344CB8AC3E}">
        <p14:creationId xmlns:p14="http://schemas.microsoft.com/office/powerpoint/2010/main" val="281144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strategy review</a:t>
            </a:r>
            <a:endParaRPr lang="en-US" dirty="0"/>
          </a:p>
        </p:txBody>
      </p:sp>
      <p:sp>
        <p:nvSpPr>
          <p:cNvPr id="3" name="Content Placeholder 2"/>
          <p:cNvSpPr>
            <a:spLocks noGrp="1"/>
          </p:cNvSpPr>
          <p:nvPr>
            <p:ph idx="1"/>
          </p:nvPr>
        </p:nvSpPr>
        <p:spPr/>
        <p:txBody>
          <a:bodyPr/>
          <a:lstStyle/>
          <a:p>
            <a:r>
              <a:rPr lang="en-US" dirty="0" smtClean="0"/>
              <a:t>Always </a:t>
            </a:r>
            <a:r>
              <a:rPr lang="en-US" dirty="0"/>
              <a:t>g</a:t>
            </a:r>
            <a:r>
              <a:rPr lang="en-US" dirty="0" smtClean="0"/>
              <a:t>uess.  Because there is no penalty for an incorrect answer, you should have an answer marked for every ACT question.</a:t>
            </a:r>
          </a:p>
        </p:txBody>
      </p:sp>
    </p:spTree>
    <p:extLst>
      <p:ext uri="{BB962C8B-B14F-4D97-AF65-F5344CB8AC3E}">
        <p14:creationId xmlns:p14="http://schemas.microsoft.com/office/powerpoint/2010/main" val="67362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399</TotalTime>
  <Words>588</Words>
  <Application>Microsoft Office PowerPoint</Application>
  <PresentationFormat>Widescreen</PresentationFormat>
  <Paragraphs>52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Rockwell</vt:lpstr>
      <vt:lpstr>Rockwell Condensed</vt:lpstr>
      <vt:lpstr>Wingdings</vt:lpstr>
      <vt:lpstr>Wood Type</vt:lpstr>
      <vt:lpstr>More A.C.T. English tips</vt:lpstr>
      <vt:lpstr>Pronouns</vt:lpstr>
      <vt:lpstr>Pronouns </vt:lpstr>
      <vt:lpstr>Pronouns  </vt:lpstr>
      <vt:lpstr>PRONOUNS</vt:lpstr>
      <vt:lpstr>Pronouns </vt:lpstr>
      <vt:lpstr>Rhetorical Skills – usually about the whole passage! </vt:lpstr>
      <vt:lpstr>Rhetorical questions</vt:lpstr>
      <vt:lpstr>English strategy review</vt:lpstr>
      <vt:lpstr>English strategy review</vt:lpstr>
      <vt:lpstr>English strategy review</vt:lpstr>
      <vt:lpstr>English strategy review</vt:lpstr>
      <vt:lpstr>English strategy review</vt:lpstr>
      <vt:lpstr>English strategy review</vt:lpstr>
      <vt:lpstr>English strategy review</vt:lpstr>
      <vt:lpstr>English strategy 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A.C.T. English tips</dc:title>
  <dc:creator>Joanna Rasp</dc:creator>
  <cp:lastModifiedBy>Joanna Rasp</cp:lastModifiedBy>
  <cp:revision>13</cp:revision>
  <dcterms:created xsi:type="dcterms:W3CDTF">2016-06-09T20:18:41Z</dcterms:created>
  <dcterms:modified xsi:type="dcterms:W3CDTF">2017-02-13T16:02:54Z</dcterms:modified>
</cp:coreProperties>
</file>