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6380B2-7641-49B1-95E6-D9A7A7B9D9BB}" type="datetimeFigureOut">
              <a:rPr lang="en-US" smtClean="0"/>
              <a:t>9/6/2016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ACAB038-E472-4F36-A65C-EDDE31A59DAF}"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380B2-7641-49B1-95E6-D9A7A7B9D9BB}"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B038-E472-4F36-A65C-EDDE31A59D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380B2-7641-49B1-95E6-D9A7A7B9D9BB}"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B038-E472-4F36-A65C-EDDE31A59D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6380B2-7641-49B1-95E6-D9A7A7B9D9BB}"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AB038-E472-4F36-A65C-EDDE31A59DAF}"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6380B2-7641-49B1-95E6-D9A7A7B9D9BB}" type="datetimeFigureOut">
              <a:rPr lang="en-US" smtClean="0"/>
              <a:t>9/6/2016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ACAB038-E472-4F36-A65C-EDDE31A59D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6380B2-7641-49B1-95E6-D9A7A7B9D9BB}"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B038-E472-4F36-A65C-EDDE31A59DAF}"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6380B2-7641-49B1-95E6-D9A7A7B9D9BB}"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AB038-E472-4F36-A65C-EDDE31A59DAF}"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6380B2-7641-49B1-95E6-D9A7A7B9D9BB}"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AB038-E472-4F36-A65C-EDDE31A59D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380B2-7641-49B1-95E6-D9A7A7B9D9BB}"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AB038-E472-4F36-A65C-EDDE31A59D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6380B2-7641-49B1-95E6-D9A7A7B9D9BB}"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AB038-E472-4F36-A65C-EDDE31A59DAF}"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6380B2-7641-49B1-95E6-D9A7A7B9D9BB}" type="datetimeFigureOut">
              <a:rPr lang="en-US" smtClean="0"/>
              <a:t>9/6/2016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ACAB038-E472-4F36-A65C-EDDE31A59DAF}"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56380B2-7641-49B1-95E6-D9A7A7B9D9BB}" type="datetimeFigureOut">
              <a:rPr lang="en-US" smtClean="0"/>
              <a:t>9/6/2016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ACAB038-E472-4F36-A65C-EDDE31A59D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Each ACT passage should be read in approximately three minutes, with pencil for annotation, and with two reading speeds.</a:t>
            </a:r>
            <a:endParaRPr lang="en-US" dirty="0"/>
          </a:p>
        </p:txBody>
      </p:sp>
      <p:sp>
        <p:nvSpPr>
          <p:cNvPr id="2" name="Title 1"/>
          <p:cNvSpPr>
            <a:spLocks noGrp="1"/>
          </p:cNvSpPr>
          <p:nvPr>
            <p:ph type="ctrTitle"/>
          </p:nvPr>
        </p:nvSpPr>
        <p:spPr/>
        <p:txBody>
          <a:bodyPr/>
          <a:lstStyle/>
          <a:p>
            <a:r>
              <a:rPr lang="en-US" dirty="0" smtClean="0"/>
              <a:t>Reading Tips to Remember</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Let’s Go!  Try the quiz over “Home” and “Henna Body Painting”</a:t>
            </a:r>
          </a:p>
          <a:p>
            <a:r>
              <a:rPr lang="en-US" dirty="0" smtClean="0"/>
              <a:t>These are not typical ACT passages, but they will help us identify our next best step!!</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You are reading the passages rather quickly so that you can bank enough time to answer the questions. </a:t>
            </a:r>
          </a:p>
          <a:p>
            <a:r>
              <a:rPr lang="en-US" dirty="0" smtClean="0"/>
              <a:t>Basically, you want to spend under 9 minutes per passage (three for reading the passage itself; six for answering the questions).</a:t>
            </a:r>
          </a:p>
          <a:p>
            <a:r>
              <a:rPr lang="en-US" dirty="0" smtClean="0"/>
              <a:t>Points are earned for answering questions correctly, not for reading the passage.</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a:xfrm>
            <a:off x="-79683207" y="-19264154"/>
            <a:ext cx="88370007" cy="50134344"/>
          </a:xfrm>
        </p:spPr>
        <p:txBody>
          <a:bodyPr/>
          <a:lstStyle/>
          <a:p>
            <a:pPr>
              <a:buNone/>
            </a:pPr>
            <a:r>
              <a:rPr lang="en-US" dirty="0" smtClean="0"/>
              <a:t>Do not read the passage like a race car driver just trying to cross the finish line!</a:t>
            </a:r>
          </a:p>
          <a:p>
            <a:pPr>
              <a:buNone/>
            </a:pPr>
            <a:endParaRPr lang="en-US" dirty="0"/>
          </a:p>
        </p:txBody>
      </p:sp>
      <p:pic>
        <p:nvPicPr>
          <p:cNvPr id="1026" name="Picture 2" descr="C:\Users\jrasp\AppData\Local\Microsoft\Windows\Temporary Internet Files\Content.IE5\I41E1YKN\37338-clip-art-graphic-of-a-red-guy-character-driving-a-race-car-by-jester-arts[1].jpg"/>
          <p:cNvPicPr>
            <a:picLocks noChangeAspect="1" noChangeArrowheads="1"/>
          </p:cNvPicPr>
          <p:nvPr/>
        </p:nvPicPr>
        <p:blipFill>
          <a:blip r:embed="rId2" cstate="print"/>
          <a:srcRect/>
          <a:stretch>
            <a:fillRect/>
          </a:stretch>
        </p:blipFill>
        <p:spPr bwMode="auto">
          <a:xfrm>
            <a:off x="1600200" y="1524000"/>
            <a:ext cx="6172200" cy="449580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pPr>
              <a:buNone/>
            </a:pPr>
            <a:r>
              <a:rPr lang="en-US" dirty="0" smtClean="0"/>
              <a:t>Smart race car drivers take pit stops occasionally – to make sure they can finish the race.</a:t>
            </a:r>
            <a:endParaRPr lang="en-US" dirty="0"/>
          </a:p>
        </p:txBody>
      </p:sp>
      <p:pic>
        <p:nvPicPr>
          <p:cNvPr id="2050" name="Picture 2" descr="C:\Users\jrasp\AppData\Local\Microsoft\Windows\Temporary Internet Files\Content.IE5\7LOJ53PG\stock-vector-frame-illustration-featuring-car-racing-items-218569687[1].jpg"/>
          <p:cNvPicPr>
            <a:picLocks noChangeAspect="1" noChangeArrowheads="1"/>
          </p:cNvPicPr>
          <p:nvPr/>
        </p:nvPicPr>
        <p:blipFill>
          <a:blip r:embed="rId2" cstate="print"/>
          <a:srcRect/>
          <a:stretch>
            <a:fillRect/>
          </a:stretch>
        </p:blipFill>
        <p:spPr bwMode="auto">
          <a:xfrm>
            <a:off x="5334000" y="1905000"/>
            <a:ext cx="3352801" cy="1981200"/>
          </a:xfrm>
          <a:prstGeom prst="rect">
            <a:avLst/>
          </a:prstGeom>
          <a:noFill/>
        </p:spPr>
      </p:pic>
      <p:pic>
        <p:nvPicPr>
          <p:cNvPr id="2051" name="Picture 3" descr="C:\Users\jrasp\AppData\Local\Microsoft\Windows\Temporary Internet Files\Content.IE5\I41E1YKN\2yzhs7p[1].png"/>
          <p:cNvPicPr>
            <a:picLocks noChangeAspect="1" noChangeArrowheads="1"/>
          </p:cNvPicPr>
          <p:nvPr/>
        </p:nvPicPr>
        <p:blipFill>
          <a:blip r:embed="rId3" cstate="print"/>
          <a:srcRect/>
          <a:stretch>
            <a:fillRect/>
          </a:stretch>
        </p:blipFill>
        <p:spPr bwMode="auto">
          <a:xfrm>
            <a:off x="1301750" y="3733800"/>
            <a:ext cx="5556250" cy="2895600"/>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Smart ACT test-takers and readers make regular pit stops – to make sure they are engaged with what they are reading.</a:t>
            </a:r>
          </a:p>
          <a:p>
            <a:r>
              <a:rPr lang="en-US" dirty="0" smtClean="0"/>
              <a:t>Smart ACT test-takers and readers make sure they read with their pencil in their hand.</a:t>
            </a:r>
          </a:p>
          <a:p>
            <a:endParaRPr lang="en-US" dirty="0" smtClean="0"/>
          </a:p>
          <a:p>
            <a:endParaRPr lang="en-US" dirty="0"/>
          </a:p>
        </p:txBody>
      </p:sp>
      <p:pic>
        <p:nvPicPr>
          <p:cNvPr id="3074" name="Picture 2" descr="C:\Users\jrasp\AppData\Local\Microsoft\Windows\Temporary Internet Files\Content.IE5\5O754324\boy_test[1].gif"/>
          <p:cNvPicPr>
            <a:picLocks noChangeAspect="1" noChangeArrowheads="1"/>
          </p:cNvPicPr>
          <p:nvPr/>
        </p:nvPicPr>
        <p:blipFill>
          <a:blip r:embed="rId2" cstate="print"/>
          <a:srcRect/>
          <a:stretch>
            <a:fillRect/>
          </a:stretch>
        </p:blipFill>
        <p:spPr bwMode="auto">
          <a:xfrm>
            <a:off x="1981200" y="3124200"/>
            <a:ext cx="4800599" cy="33766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You should have two basic reading speeds.</a:t>
            </a:r>
          </a:p>
          <a:p>
            <a:pPr lvl="1"/>
            <a:r>
              <a:rPr lang="en-US" dirty="0" smtClean="0"/>
              <a:t>One that is pretty darned fast.</a:t>
            </a:r>
          </a:p>
          <a:p>
            <a:pPr lvl="1"/>
            <a:r>
              <a:rPr lang="en-US" dirty="0" smtClean="0"/>
              <a:t>One that is even faster.</a:t>
            </a:r>
            <a:endParaRPr lang="en-US" dirty="0" smtClean="0"/>
          </a:p>
          <a:p>
            <a:pPr lvl="1"/>
            <a:r>
              <a:rPr lang="en-US" dirty="0" smtClean="0"/>
              <a:t>Use your pretty darned fast speed at the beginning of the passage (to find out the overall topic, purpose, tone, tense, etc.)</a:t>
            </a:r>
          </a:p>
          <a:p>
            <a:pPr lvl="1"/>
            <a:r>
              <a:rPr lang="en-US" dirty="0" smtClean="0"/>
              <a:t>Use your even faster speed to read through and annotate the supporting details.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Once you know the main idea of each paragraph, feel free to speed up through the rest of that paragraph.  Quite often the main idea is stated at the beginning of the paragraph – but not always!</a:t>
            </a:r>
          </a:p>
          <a:p>
            <a:r>
              <a:rPr lang="en-US" dirty="0" smtClean="0"/>
              <a:t>One helpful hint is to decide what the supporting details are proving, illustrating, or explaining.</a:t>
            </a:r>
          </a:p>
          <a:p>
            <a:r>
              <a:rPr lang="en-US" dirty="0" smtClean="0"/>
              <a:t>Think of the main idea as the roof; the supporting details help hold it up.</a:t>
            </a:r>
          </a:p>
          <a:p>
            <a:endParaRPr lang="en-US" dirty="0"/>
          </a:p>
        </p:txBody>
      </p:sp>
      <p:pic>
        <p:nvPicPr>
          <p:cNvPr id="4098" name="Picture 2" descr="C:\Users\jrasp\AppData\Local\Microsoft\Windows\Temporary Internet Files\Content.IE5\I41E1YKN\Wood-framed_house[1].jpg"/>
          <p:cNvPicPr>
            <a:picLocks noChangeAspect="1" noChangeArrowheads="1"/>
          </p:cNvPicPr>
          <p:nvPr/>
        </p:nvPicPr>
        <p:blipFill>
          <a:blip r:embed="rId2" cstate="print"/>
          <a:srcRect/>
          <a:stretch>
            <a:fillRect/>
          </a:stretch>
        </p:blipFill>
        <p:spPr bwMode="auto">
          <a:xfrm>
            <a:off x="4267200" y="4419600"/>
            <a:ext cx="3505200" cy="215259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For the fiction passages, make sure you know who the main characters are and how they relate to each other.</a:t>
            </a:r>
          </a:p>
          <a:p>
            <a:r>
              <a:rPr lang="en-US" dirty="0" smtClean="0"/>
              <a:t>In your head, make sure you can complete a Character/Wants to/But/So chart. If you’re not familiar with this chart, I’ll fill you in on it later.</a:t>
            </a:r>
          </a:p>
          <a:p>
            <a:r>
              <a:rPr lang="en-US" dirty="0" smtClean="0"/>
              <a:t> Ask yourself what the main character learned; that is probably what the author wants you to learn, too.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Tips to Remember</a:t>
            </a:r>
            <a:endParaRPr lang="en-US" dirty="0"/>
          </a:p>
        </p:txBody>
      </p:sp>
      <p:sp>
        <p:nvSpPr>
          <p:cNvPr id="3" name="Content Placeholder 2"/>
          <p:cNvSpPr>
            <a:spLocks noGrp="1"/>
          </p:cNvSpPr>
          <p:nvPr>
            <p:ph sz="quarter" idx="1"/>
          </p:nvPr>
        </p:nvSpPr>
        <p:spPr/>
        <p:txBody>
          <a:bodyPr/>
          <a:lstStyle/>
          <a:p>
            <a:r>
              <a:rPr lang="en-US" dirty="0" smtClean="0"/>
              <a:t>For the non-fiction passages (the other three), make sure you know the main point the speaker is making.</a:t>
            </a:r>
          </a:p>
          <a:p>
            <a:r>
              <a:rPr lang="en-US" dirty="0" smtClean="0"/>
              <a:t>Make sure you’ve noticed how he or she demonstrated that point (in other words, how is the passage structured).</a:t>
            </a:r>
          </a:p>
          <a:p>
            <a:r>
              <a:rPr lang="en-US" dirty="0" smtClean="0"/>
              <a:t>Sometimes it is helpful to ask yourself what are two or three arguments for or against the topic.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TotalTime>
  <Words>502</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Reading Tips to Remember</vt:lpstr>
      <vt:lpstr>Reading Tips to Remember</vt:lpstr>
      <vt:lpstr>Reading Tips to Remember</vt:lpstr>
      <vt:lpstr>Reading Tips to Remember</vt:lpstr>
      <vt:lpstr>Reading Tips to Remember</vt:lpstr>
      <vt:lpstr>Reading Tips to Remember</vt:lpstr>
      <vt:lpstr>Reading Tips to Remember</vt:lpstr>
      <vt:lpstr>Reading Tips to Remember</vt:lpstr>
      <vt:lpstr>Reading Tips to Remember</vt:lpstr>
      <vt:lpstr>Reading Tips to Remember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Tips to Remember</dc:title>
  <dc:creator>jrasp</dc:creator>
  <cp:lastModifiedBy>jrasp</cp:lastModifiedBy>
  <cp:revision>16</cp:revision>
  <dcterms:created xsi:type="dcterms:W3CDTF">2016-09-06T18:45:40Z</dcterms:created>
  <dcterms:modified xsi:type="dcterms:W3CDTF">2016-09-06T21:28:22Z</dcterms:modified>
</cp:coreProperties>
</file>